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84" r:id="rId4"/>
    <p:sldId id="285" r:id="rId5"/>
    <p:sldId id="258" r:id="rId6"/>
    <p:sldId id="260" r:id="rId7"/>
    <p:sldId id="264" r:id="rId8"/>
    <p:sldId id="267" r:id="rId9"/>
    <p:sldId id="263" r:id="rId10"/>
    <p:sldId id="262" r:id="rId11"/>
    <p:sldId id="261" r:id="rId12"/>
    <p:sldId id="278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658E-D4A7-40B0-9DB1-2D1A9A32147E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DADA-CABD-492C-8ED8-4B3E7E9A9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025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DADA-CABD-492C-8ED8-4B3E7E9A9F7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05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20E17C-8B1A-4401-9811-E594255B2803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9CE036-6D92-4E7D-934D-870B6AC0F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85801"/>
            <a:ext cx="9001000" cy="3657599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Радиодетали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17232"/>
            <a:ext cx="7543800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Диод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464"/>
            <a:ext cx="7848872" cy="53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88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9361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Диод</a:t>
            </a:r>
          </a:p>
        </p:txBody>
      </p:sp>
      <p:pic>
        <p:nvPicPr>
          <p:cNvPr id="4098" name="Picture 2" descr="F:\радио кружок\диод\uslovnoe-oboznacheniya-dioda-s-ukazaniem-anoda-i-katoda-na-principialnyx-sxemax-vneshnij-vid-diodov-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352928" cy="5272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радио кружок\diodo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067297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1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радио кружок\Radiodetali_oboznachenie_dio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78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424936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Транзисторы</a:t>
            </a:r>
          </a:p>
        </p:txBody>
      </p:sp>
      <p:pic>
        <p:nvPicPr>
          <p:cNvPr id="11266" name="Picture 2" descr="F:\радио кружок\800px-Radiodetali_tranzisto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55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75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F:\радио кружок\Radiodetali_oboznachenija_tranzisto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радио кружок\ris_3_9 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06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589240"/>
            <a:ext cx="7543800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Микросхемы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15" name="Picture 3" descr="F:\радио кружок\800px-Radiodetali_mikrosh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98432" cy="4970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радио кружок\454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40" y="3501008"/>
            <a:ext cx="2568847" cy="2087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876800"/>
            <a:ext cx="7920880" cy="16485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Обозначение микросхем</a:t>
            </a:r>
          </a:p>
        </p:txBody>
      </p:sp>
      <p:pic>
        <p:nvPicPr>
          <p:cNvPr id="14338" name="Picture 2" descr="F:\радио кружок\Radiodetali_primer_oboznachenija_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175000" cy="3505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радио кружок\images-stories-k157da1_1-200x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19339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95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876800"/>
            <a:ext cx="8712968" cy="1780374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Катушки и трансформаторы</a:t>
            </a:r>
          </a:p>
        </p:txBody>
      </p:sp>
      <p:pic>
        <p:nvPicPr>
          <p:cNvPr id="15362" name="Picture 2" descr="F:\радио кружок\800px-Radiodetali_induktivnos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дио кружок\Radiodetali_oboznachenija_induktivnos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57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0481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80920" cy="12241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Резистор постоянный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176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16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445224"/>
            <a:ext cx="7543800" cy="11521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Моторы</a:t>
            </a:r>
          </a:p>
        </p:txBody>
      </p:sp>
      <p:pic>
        <p:nvPicPr>
          <p:cNvPr id="17410" name="Picture 2" descr="F:\радио кружок\800px-Radiodetali_dviga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дио кружок\Radiodetali_oboznachenija_dviga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62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01208"/>
            <a:ext cx="7543800" cy="12961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Реле</a:t>
            </a:r>
          </a:p>
        </p:txBody>
      </p:sp>
      <p:pic>
        <p:nvPicPr>
          <p:cNvPr id="19458" name="Picture 2" descr="F:\радио кружок\800px-Radiodetali_re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65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радио кружок\800px-Radiodetali_vikljucha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68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радио кружок\Radiodetali_oboznachenija_knop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41138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9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80920" cy="12961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Лампы предохранители</a:t>
            </a:r>
          </a:p>
        </p:txBody>
      </p:sp>
      <p:pic>
        <p:nvPicPr>
          <p:cNvPr id="23554" name="Picture 2" descr="F:\радио кружок\800px-Radiodetali_lampi_predohranit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94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радио кружок\Radiodetali_oboznachenija_lamp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25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радио кружок\Radiodetali_dinamiki_i_mikrofo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45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F:\радио кружок\Radiodetali_oboznachenie_dinamik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83882" cy="4482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80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5643578"/>
            <a:ext cx="428628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Светодиоды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s://a.d-cd.net/c9ae43u-9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42852"/>
            <a:ext cx="20812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.d-cd.net/6d2e43u-9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.d-cd.net/4b2e43u-9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46434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57148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Светодиодные ленты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929198"/>
            <a:ext cx="419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Светодиодный модуль, герметичный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357187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Светодиод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.d-cd.net/da9e43u-9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.d-cd.net/b9e43u-96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5286412" cy="29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1142984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Микросхема линейного</a:t>
            </a:r>
          </a:p>
          <a:p>
            <a:r>
              <a:rPr lang="ru-RU" dirty="0" smtClean="0"/>
              <a:t>Стабилизатора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92906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подключения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9002"/>
            <a:ext cx="2880320" cy="39684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876800"/>
            <a:ext cx="8568952" cy="15765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Резистор переменный</a:t>
            </a:r>
          </a:p>
        </p:txBody>
      </p:sp>
      <p:pic>
        <p:nvPicPr>
          <p:cNvPr id="1027" name="Picture 3" descr="F:\радио кружок\резисторы\rezistor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026"/>
            <a:ext cx="2911475" cy="218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адио кружок\200px-potentiom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9" y="203200"/>
            <a:ext cx="3495638" cy="4521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4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радио кружок\1s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9"/>
            <a:ext cx="6217121" cy="636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0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661248"/>
            <a:ext cx="7543800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Конденсатор</a:t>
            </a:r>
          </a:p>
        </p:txBody>
      </p:sp>
      <p:pic>
        <p:nvPicPr>
          <p:cNvPr id="6146" name="Picture 2" descr="F:\радио кружок\800px-Radiodetali_kondensatori_peremen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27052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адио кружок\конденсатор\vneshnij-vid-keramicheskix-i-elektroliticheskix-kondensatorov-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840760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3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дио кружок\800px-Radiodetali_kondensatori_postojan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радио кружок\2047903_w200_h200_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3"/>
            <a:ext cx="3960440" cy="2273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65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84976" cy="1224136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Обозначение конденсатора</a:t>
            </a:r>
          </a:p>
        </p:txBody>
      </p:sp>
      <p:pic>
        <p:nvPicPr>
          <p:cNvPr id="7170" name="Picture 2" descr="F:\радио кружок\конденсатор\sxematichnoe-oboznachenie-kondensatorov-oboznachenie-kondensatorov-na-sxem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5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</TotalTime>
  <Words>35</Words>
  <Application>Microsoft Office PowerPoint</Application>
  <PresentationFormat>Экран (4:3)</PresentationFormat>
  <Paragraphs>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Базовая</vt:lpstr>
      <vt:lpstr>Слайд 1</vt:lpstr>
      <vt:lpstr>Резистор постоянный</vt:lpstr>
      <vt:lpstr>Светодиоды</vt:lpstr>
      <vt:lpstr>Слайд 4</vt:lpstr>
      <vt:lpstr>Резистор переменный</vt:lpstr>
      <vt:lpstr>Слайд 6</vt:lpstr>
      <vt:lpstr>Конденсатор</vt:lpstr>
      <vt:lpstr>Слайд 8</vt:lpstr>
      <vt:lpstr>Обозначение конденсатора</vt:lpstr>
      <vt:lpstr>Диод</vt:lpstr>
      <vt:lpstr>Диод</vt:lpstr>
      <vt:lpstr>Слайд 12</vt:lpstr>
      <vt:lpstr>Транзисторы</vt:lpstr>
      <vt:lpstr>Слайд 14</vt:lpstr>
      <vt:lpstr>Слайд 15</vt:lpstr>
      <vt:lpstr>Микросхемы</vt:lpstr>
      <vt:lpstr>Обозначение микросхем</vt:lpstr>
      <vt:lpstr>Катушки и трансформаторы</vt:lpstr>
      <vt:lpstr>Слайд 19</vt:lpstr>
      <vt:lpstr>Моторы</vt:lpstr>
      <vt:lpstr>Слайд 21</vt:lpstr>
      <vt:lpstr>Реле</vt:lpstr>
      <vt:lpstr>Слайд 23</vt:lpstr>
      <vt:lpstr>Слайд 24</vt:lpstr>
      <vt:lpstr>Лампы предохранители</vt:lpstr>
      <vt:lpstr>Слайд 26</vt:lpstr>
      <vt:lpstr>Слайд 27</vt:lpstr>
      <vt:lpstr>Слайд 28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user1</cp:lastModifiedBy>
  <cp:revision>14</cp:revision>
  <dcterms:created xsi:type="dcterms:W3CDTF">2014-01-25T15:53:21Z</dcterms:created>
  <dcterms:modified xsi:type="dcterms:W3CDTF">2017-10-30T06:56:15Z</dcterms:modified>
</cp:coreProperties>
</file>